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78" r:id="rId4"/>
    <p:sldId id="268" r:id="rId5"/>
    <p:sldId id="270" r:id="rId6"/>
    <p:sldId id="281" r:id="rId7"/>
    <p:sldId id="283" r:id="rId8"/>
    <p:sldId id="289" r:id="rId9"/>
    <p:sldId id="288" r:id="rId10"/>
    <p:sldId id="290" r:id="rId11"/>
    <p:sldId id="284" r:id="rId12"/>
    <p:sldId id="275" r:id="rId13"/>
    <p:sldId id="286" r:id="rId14"/>
    <p:sldId id="293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AYEA KHATUN" initials="SK" lastIdx="2" clrIdx="0">
    <p:extLst>
      <p:ext uri="{19B8F6BF-5375-455C-9EA6-DF929625EA0E}">
        <p15:presenceInfo xmlns:p15="http://schemas.microsoft.com/office/powerpoint/2012/main" userId="SUMAYEA KHAT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0BA9-A8B4-47E3-ACC5-8B536685D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76A56-20C3-4F21-AD73-EFCFADA16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D0265-6516-45C3-B831-7A27BD5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948B7-0E3B-4D50-BA93-C2712037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5534-4110-4E1B-B32D-32699130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4820-4461-4867-A1E3-EF5AD63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0FE69-2835-498B-85BD-69C3BE5BC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B9D8-9B06-4A18-A68D-8E1CA026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283B-D479-436B-AE12-CAE5506E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92D23-2D70-48D8-8E6D-641C9906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7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BAC08-0BD6-417D-A207-D676311CB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C7FD1-2DE4-425B-B362-89456D1E6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3C98-8B33-4FC5-9A26-72785078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3FBE4-6F00-4CE9-BB33-78CDB6AD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9A225-1996-4108-B381-C867BA55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3466-1DAE-4DC5-A290-42B7F097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838D-ACC5-44C0-AC26-8CEC54548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A0C3-21BA-438A-8B27-718E49A9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98188-D36C-4CFA-8B90-F5FA3196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F5C8-49E2-49C9-9E35-18B6CC25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4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066F-3A98-4615-884F-770B4562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29742-32AB-4BDF-B1C1-C5905AA67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F89CD-179F-4768-8D66-B6FE2E5A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59E08-EC07-44A2-A614-AC346C07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2AA63-CBBD-4DD2-ACAA-ABCA589E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A006-FC82-4D12-87CA-673A683F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6F9C-11F4-4620-8074-35BF9BA84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0C068-43F4-4038-AA23-564966DAC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F7033-B59C-4B02-AE4E-FC46F15E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F1127-B6F7-4E78-9278-587BC97E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141F9-5EC9-4876-A362-E2C4D261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2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07C5-FB08-4BF9-A838-9F56726A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D657F-A9B0-4BEC-9BC9-8B499DD3B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FAF7D-888A-421E-AE5A-7D8C09B3D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92595-55A1-4EBA-9026-4B4D87D37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D73D7-2E5E-4D0B-920C-8E087EE33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689F0-A77F-4F37-AD5D-39F05191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88CB5-E785-4A2A-9D87-899AECD2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DBE62-0B05-4418-A1A9-7D444594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5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C029-BD03-4D80-B4EC-1557C509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04C91-4A5D-4AC2-AFFA-4C44196D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27B02-A2AE-4E85-AF12-41BB2032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365E8-5EF4-4DA4-862F-951BEC4E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2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D3F5B-3418-44E1-BDBB-8B9D6589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5C22D-DD8A-4772-AD96-5AA80DCE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32917-F8DC-484F-9582-C726A738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6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3A3B-FBCE-40DD-B141-18B0CF46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2EFA-4D2B-4107-A63A-DFA5EC75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BC1CA-0FB4-4FD5-B595-4B902D42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F8D44-21CA-4ADC-9C9E-7863C606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698AC-1332-47D5-8E23-7BFEDE81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9E3E-47DF-4977-8EAA-A8E3E984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055-1142-4572-B664-04AE59C2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406EC-C152-40A1-B07D-87D6A6808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3DCBE-CD6F-42DA-A633-608846955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F9719-13F6-411E-BC06-F8EA6318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AD624-B112-49B9-8F0A-77D0EADF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9E1FA-ACEC-4DFC-9FAF-6A0F6760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6C127-2731-44A9-B2A6-96466169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0554B-7081-4253-83BF-904D5F24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4D3FE-6898-49C7-8691-BC3C15FF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B9278-F1D2-4F11-9342-5E2B90595349}" type="datetimeFigureOut">
              <a:rPr lang="en-US" smtClean="0"/>
              <a:t>02-May-21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1C79-B3B7-486E-96F4-EF106978A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E1FC-A317-46A6-87EE-D29BA604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2C6AB-E0F5-49A6-B7D7-BAC1344F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2233F0-95CE-4FD5-A190-42CA112A00ED}"/>
              </a:ext>
            </a:extLst>
          </p:cNvPr>
          <p:cNvSpPr txBox="1"/>
          <p:nvPr/>
        </p:nvSpPr>
        <p:spPr>
          <a:xfrm>
            <a:off x="7943849" y="736209"/>
            <a:ext cx="3979545" cy="127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WELCOME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7A126-21AB-4235-A824-F30E8AB3E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" r="1" b="4659"/>
          <a:stretch/>
        </p:blipFill>
        <p:spPr>
          <a:xfrm>
            <a:off x="-25996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3795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rgbClr val="FFC000">
                <a:lumMod val="81000"/>
                <a:lumOff val="19000"/>
                <a:alpha val="71000"/>
              </a:srgbClr>
            </a:gs>
            <a:gs pos="65000">
              <a:srgbClr val="FFC000">
                <a:lumMod val="81000"/>
                <a:lumOff val="19000"/>
                <a:alpha val="45000"/>
              </a:srgbClr>
            </a:gs>
            <a:gs pos="99000">
              <a:srgbClr val="FFC000"/>
            </a:gs>
            <a:gs pos="86000">
              <a:srgbClr val="FFC000">
                <a:alpha val="55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41BDC-3FD0-4B04-8D29-26FF2F0247CA}"/>
              </a:ext>
            </a:extLst>
          </p:cNvPr>
          <p:cNvSpPr/>
          <p:nvPr/>
        </p:nvSpPr>
        <p:spPr>
          <a:xfrm>
            <a:off x="2628900" y="413697"/>
            <a:ext cx="5867869" cy="7524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1F17-B1A8-4C26-AE98-BB97ECB79963}"/>
              </a:ext>
            </a:extLst>
          </p:cNvPr>
          <p:cNvSpPr txBox="1"/>
          <p:nvPr/>
        </p:nvSpPr>
        <p:spPr>
          <a:xfrm>
            <a:off x="2692295" y="472878"/>
            <a:ext cx="586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Select Option (applicant)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1D31BD-7702-4A9B-B6DC-07297C9D3037}"/>
              </a:ext>
            </a:extLst>
          </p:cNvPr>
          <p:cNvCxnSpPr>
            <a:cxnSpLocks/>
          </p:cNvCxnSpPr>
          <p:nvPr/>
        </p:nvCxnSpPr>
        <p:spPr>
          <a:xfrm>
            <a:off x="5562835" y="1166172"/>
            <a:ext cx="0" cy="469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9F0A8E-896D-4E53-95DE-FEDD05C2D60A}"/>
              </a:ext>
            </a:extLst>
          </p:cNvPr>
          <p:cNvCxnSpPr>
            <a:cxnSpLocks/>
          </p:cNvCxnSpPr>
          <p:nvPr/>
        </p:nvCxnSpPr>
        <p:spPr>
          <a:xfrm>
            <a:off x="3490914" y="1637057"/>
            <a:ext cx="43529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Down 7">
            <a:extLst>
              <a:ext uri="{FF2B5EF4-FFF2-40B4-BE49-F238E27FC236}">
                <a16:creationId xmlns:a16="http://schemas.microsoft.com/office/drawing/2014/main" id="{3071164F-E059-4493-80EF-C1005895BC2D}"/>
              </a:ext>
            </a:extLst>
          </p:cNvPr>
          <p:cNvSpPr/>
          <p:nvPr/>
        </p:nvSpPr>
        <p:spPr>
          <a:xfrm>
            <a:off x="3499738" y="1651337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C5B1B81-7518-47CC-B55C-F272B32A920A}"/>
              </a:ext>
            </a:extLst>
          </p:cNvPr>
          <p:cNvSpPr/>
          <p:nvPr/>
        </p:nvSpPr>
        <p:spPr>
          <a:xfrm>
            <a:off x="7634757" y="1636039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7BA43C-302C-447F-A2E9-E469620C1176}"/>
              </a:ext>
            </a:extLst>
          </p:cNvPr>
          <p:cNvSpPr/>
          <p:nvPr/>
        </p:nvSpPr>
        <p:spPr>
          <a:xfrm flipV="1">
            <a:off x="2644985" y="2179966"/>
            <a:ext cx="1905000" cy="5379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1F031-E4C1-455D-9641-64E3C95D0940}"/>
              </a:ext>
            </a:extLst>
          </p:cNvPr>
          <p:cNvSpPr txBox="1"/>
          <p:nvPr/>
        </p:nvSpPr>
        <p:spPr>
          <a:xfrm>
            <a:off x="2790825" y="2170077"/>
            <a:ext cx="160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2F65FA-7185-430A-A26E-BFA4CF03A88A}"/>
              </a:ext>
            </a:extLst>
          </p:cNvPr>
          <p:cNvSpPr/>
          <p:nvPr/>
        </p:nvSpPr>
        <p:spPr>
          <a:xfrm>
            <a:off x="6738390" y="2168505"/>
            <a:ext cx="1988228" cy="5810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Premium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41D688-7759-424F-9831-4E4BA1366CD7}"/>
              </a:ext>
            </a:extLst>
          </p:cNvPr>
          <p:cNvCxnSpPr>
            <a:cxnSpLocks/>
          </p:cNvCxnSpPr>
          <p:nvPr/>
        </p:nvCxnSpPr>
        <p:spPr>
          <a:xfrm>
            <a:off x="3490914" y="2717888"/>
            <a:ext cx="0" cy="469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7AA3B5-B7CA-4A32-816B-7E08C8C88578}"/>
              </a:ext>
            </a:extLst>
          </p:cNvPr>
          <p:cNvCxnSpPr>
            <a:cxnSpLocks/>
          </p:cNvCxnSpPr>
          <p:nvPr/>
        </p:nvCxnSpPr>
        <p:spPr>
          <a:xfrm>
            <a:off x="2374619" y="3182421"/>
            <a:ext cx="2117503" cy="152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83CBBDE-67F9-4D5A-8DDE-8B1B74054E89}"/>
              </a:ext>
            </a:extLst>
          </p:cNvPr>
          <p:cNvSpPr/>
          <p:nvPr/>
        </p:nvSpPr>
        <p:spPr>
          <a:xfrm>
            <a:off x="2349996" y="3186726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5E2A729-4B25-481C-97AB-72A9CA2A7CFA}"/>
              </a:ext>
            </a:extLst>
          </p:cNvPr>
          <p:cNvSpPr/>
          <p:nvPr/>
        </p:nvSpPr>
        <p:spPr>
          <a:xfrm>
            <a:off x="4394375" y="3186726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B0A40-ED53-4BFD-A98A-EAA3A71D6134}"/>
              </a:ext>
            </a:extLst>
          </p:cNvPr>
          <p:cNvSpPr txBox="1"/>
          <p:nvPr/>
        </p:nvSpPr>
        <p:spPr>
          <a:xfrm>
            <a:off x="1804272" y="3799157"/>
            <a:ext cx="1515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Fresher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535BD2-C94D-4A1A-91FD-E453122F7DE9}"/>
              </a:ext>
            </a:extLst>
          </p:cNvPr>
          <p:cNvSpPr/>
          <p:nvPr/>
        </p:nvSpPr>
        <p:spPr>
          <a:xfrm flipV="1">
            <a:off x="1674685" y="3761724"/>
            <a:ext cx="1515594" cy="5379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651046-9358-48D0-B657-141D952F75D2}"/>
              </a:ext>
            </a:extLst>
          </p:cNvPr>
          <p:cNvSpPr/>
          <p:nvPr/>
        </p:nvSpPr>
        <p:spPr>
          <a:xfrm flipV="1">
            <a:off x="3470220" y="3731682"/>
            <a:ext cx="1905000" cy="5379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1DEAD-913B-4F5C-B034-95A2CBCDFF16}"/>
              </a:ext>
            </a:extLst>
          </p:cNvPr>
          <p:cNvSpPr txBox="1"/>
          <p:nvPr/>
        </p:nvSpPr>
        <p:spPr>
          <a:xfrm>
            <a:off x="3570049" y="3767762"/>
            <a:ext cx="2133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Experienced</a:t>
            </a:r>
            <a:endParaRPr lang="en-US" sz="2400" dirty="0"/>
          </a:p>
        </p:txBody>
      </p:sp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E5940580-3EED-4814-91D4-BBC3321E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11" y="1401105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B5CF7CE9-1B4F-4199-BCFA-CDCD4605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87" y="1371243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B2C88384-7043-4FF5-B42E-3EB12907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89" y="4306660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5B93B6B-D875-4434-80F5-BFE734C3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4306660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82C5FD-B6AA-4CA9-859E-D9FECB2797C6}"/>
              </a:ext>
            </a:extLst>
          </p:cNvPr>
          <p:cNvCxnSpPr>
            <a:cxnSpLocks/>
          </p:cNvCxnSpPr>
          <p:nvPr/>
        </p:nvCxnSpPr>
        <p:spPr>
          <a:xfrm flipV="1">
            <a:off x="6096000" y="3215740"/>
            <a:ext cx="5640280" cy="8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48164E-4BDA-46B1-AE9B-58D70F3AD524}"/>
              </a:ext>
            </a:extLst>
          </p:cNvPr>
          <p:cNvCxnSpPr>
            <a:cxnSpLocks/>
          </p:cNvCxnSpPr>
          <p:nvPr/>
        </p:nvCxnSpPr>
        <p:spPr>
          <a:xfrm>
            <a:off x="7732504" y="2745873"/>
            <a:ext cx="0" cy="469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03A240E-F25E-4772-8048-5ADD323804BC}"/>
              </a:ext>
            </a:extLst>
          </p:cNvPr>
          <p:cNvSpPr/>
          <p:nvPr/>
        </p:nvSpPr>
        <p:spPr>
          <a:xfrm>
            <a:off x="11565900" y="3197674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0B32709-9207-4BCC-AEF5-B062D87E3278}"/>
              </a:ext>
            </a:extLst>
          </p:cNvPr>
          <p:cNvSpPr/>
          <p:nvPr/>
        </p:nvSpPr>
        <p:spPr>
          <a:xfrm>
            <a:off x="8720645" y="3233733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F00A3C0-69D0-40E9-A5E7-85E64A75E7F6}"/>
              </a:ext>
            </a:extLst>
          </p:cNvPr>
          <p:cNvSpPr/>
          <p:nvPr/>
        </p:nvSpPr>
        <p:spPr>
          <a:xfrm>
            <a:off x="6049680" y="3213738"/>
            <a:ext cx="195495" cy="5143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221A85-A966-4335-8492-585C7A89C1B5}"/>
              </a:ext>
            </a:extLst>
          </p:cNvPr>
          <p:cNvSpPr txBox="1"/>
          <p:nvPr/>
        </p:nvSpPr>
        <p:spPr>
          <a:xfrm>
            <a:off x="6005975" y="3749230"/>
            <a:ext cx="61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1C1D070-099C-44EE-91BF-A3CD8652177A}"/>
              </a:ext>
            </a:extLst>
          </p:cNvPr>
          <p:cNvSpPr/>
          <p:nvPr/>
        </p:nvSpPr>
        <p:spPr>
          <a:xfrm flipV="1">
            <a:off x="5525574" y="3746154"/>
            <a:ext cx="1515594" cy="5143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424967-98BC-4723-805C-E55AF4E924AC}"/>
              </a:ext>
            </a:extLst>
          </p:cNvPr>
          <p:cNvSpPr txBox="1"/>
          <p:nvPr/>
        </p:nvSpPr>
        <p:spPr>
          <a:xfrm>
            <a:off x="8320361" y="3767762"/>
            <a:ext cx="190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 Banking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2DE86E1-CC58-440F-ADD5-623D72CD1E2A}"/>
              </a:ext>
            </a:extLst>
          </p:cNvPr>
          <p:cNvSpPr/>
          <p:nvPr/>
        </p:nvSpPr>
        <p:spPr>
          <a:xfrm flipV="1">
            <a:off x="8165276" y="3757677"/>
            <a:ext cx="1515594" cy="5143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67E5E314-0296-4B01-84B4-2F29FBCD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735" y="4269604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See the source image">
            <a:extLst>
              <a:ext uri="{FF2B5EF4-FFF2-40B4-BE49-F238E27FC236}">
                <a16:creationId xmlns:a16="http://schemas.microsoft.com/office/drawing/2014/main" id="{0EC8D5BD-5E27-40D1-A19C-D8971C66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383" y="4296584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See the source image">
            <a:extLst>
              <a:ext uri="{FF2B5EF4-FFF2-40B4-BE49-F238E27FC236}">
                <a16:creationId xmlns:a16="http://schemas.microsoft.com/office/drawing/2014/main" id="{61B67C66-3373-49D2-B6D2-AEE4C071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12" y="4312437"/>
            <a:ext cx="1707975" cy="1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567192F-9451-47A7-AF03-AE1B271960B4}"/>
              </a:ext>
            </a:extLst>
          </p:cNvPr>
          <p:cNvSpPr txBox="1"/>
          <p:nvPr/>
        </p:nvSpPr>
        <p:spPr>
          <a:xfrm>
            <a:off x="10323515" y="3798839"/>
            <a:ext cx="2057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Health-Care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C6786A3-3CA3-4153-8D15-EE703CAF2977}"/>
              </a:ext>
            </a:extLst>
          </p:cNvPr>
          <p:cNvSpPr/>
          <p:nvPr/>
        </p:nvSpPr>
        <p:spPr>
          <a:xfrm flipV="1">
            <a:off x="10380446" y="3731682"/>
            <a:ext cx="1763352" cy="5379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rgbClr val="FFC000">
                <a:alpha val="47000"/>
              </a:srgbClr>
            </a:gs>
            <a:gs pos="28571">
              <a:srgbClr val="FFC000">
                <a:alpha val="63000"/>
              </a:srgbClr>
            </a:gs>
            <a:gs pos="73000">
              <a:srgbClr val="FFC000">
                <a:alpha val="61000"/>
              </a:srgbClr>
            </a:gs>
            <a:gs pos="83000">
              <a:srgbClr val="FFC000">
                <a:alpha val="49000"/>
              </a:srgbClr>
            </a:gs>
            <a:gs pos="93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0164383-06C9-4F90-A7BB-0249DDE4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18" y="1133750"/>
            <a:ext cx="4111058" cy="47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3FF6CA-4DC0-42C2-A844-789CF6929EF4}"/>
              </a:ext>
            </a:extLst>
          </p:cNvPr>
          <p:cNvCxnSpPr/>
          <p:nvPr/>
        </p:nvCxnSpPr>
        <p:spPr>
          <a:xfrm>
            <a:off x="6946443" y="1133749"/>
            <a:ext cx="4691743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CAB2E0-5720-4460-BB19-03BF0389C47D}"/>
              </a:ext>
            </a:extLst>
          </p:cNvPr>
          <p:cNvSpPr txBox="1"/>
          <p:nvPr/>
        </p:nvSpPr>
        <p:spPr>
          <a:xfrm>
            <a:off x="271121" y="116932"/>
            <a:ext cx="610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Algerian" panose="04020705040A02060702" pitchFamily="82" charset="0"/>
              </a:rPr>
              <a:t>GENERAL APPLICANT</a:t>
            </a:r>
          </a:p>
          <a:p>
            <a:r>
              <a:rPr lang="en-US" sz="2800" dirty="0">
                <a:latin typeface="Algerian" panose="04020705040A02060702" pitchFamily="82" charset="0"/>
              </a:rPr>
              <a:t>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950A9-2184-48EF-952F-01AF9D0569B1}"/>
              </a:ext>
            </a:extLst>
          </p:cNvPr>
          <p:cNvSpPr txBox="1"/>
          <p:nvPr/>
        </p:nvSpPr>
        <p:spPr>
          <a:xfrm>
            <a:off x="6234094" y="25057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   </a:t>
            </a:r>
            <a:r>
              <a:rPr lang="en-US" sz="4400" u="sng" dirty="0">
                <a:latin typeface="Algerian" panose="04020705040A02060702" pitchFamily="82" charset="0"/>
              </a:rPr>
              <a:t>SAMPLE TAMPLATE </a:t>
            </a:r>
            <a:endParaRPr lang="en-US" sz="44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000910-326C-4253-949E-7EEBB468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9" y="1196995"/>
            <a:ext cx="4274684" cy="46458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88E79B-BF73-48B7-8DD3-27E5D4F7853D}"/>
              </a:ext>
            </a:extLst>
          </p:cNvPr>
          <p:cNvCxnSpPr/>
          <p:nvPr/>
        </p:nvCxnSpPr>
        <p:spPr>
          <a:xfrm>
            <a:off x="6244315" y="314325"/>
            <a:ext cx="0" cy="61912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3CBAB9-F2FE-4592-8CB0-95B842F2441D}"/>
              </a:ext>
            </a:extLst>
          </p:cNvPr>
          <p:cNvSpPr txBox="1"/>
          <p:nvPr/>
        </p:nvSpPr>
        <p:spPr>
          <a:xfrm>
            <a:off x="4709100" y="2005960"/>
            <a:ext cx="135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r>
              <a:rPr lang="en-US" b="1" dirty="0"/>
              <a:t>  Profile</a:t>
            </a:r>
          </a:p>
          <a:p>
            <a:endParaRPr lang="en-US" b="1" dirty="0"/>
          </a:p>
          <a:p>
            <a:r>
              <a:rPr lang="en-US" b="1" dirty="0"/>
              <a:t>Education</a:t>
            </a:r>
          </a:p>
          <a:p>
            <a:endParaRPr lang="en-US" b="1" dirty="0"/>
          </a:p>
          <a:p>
            <a:r>
              <a:rPr lang="en-US" b="1" dirty="0"/>
              <a:t>    Skills</a:t>
            </a:r>
          </a:p>
          <a:p>
            <a:endParaRPr lang="en-US" b="1" dirty="0"/>
          </a:p>
          <a:p>
            <a:r>
              <a:rPr lang="en-US" b="1" dirty="0"/>
              <a:t>Reference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6A067C7-97F8-4BA4-A919-F5440AA15BE1}"/>
              </a:ext>
            </a:extLst>
          </p:cNvPr>
          <p:cNvSpPr/>
          <p:nvPr/>
        </p:nvSpPr>
        <p:spPr>
          <a:xfrm>
            <a:off x="5124624" y="2304305"/>
            <a:ext cx="169405" cy="3469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A851E12-5B2D-449E-9562-4B9C68A2D426}"/>
              </a:ext>
            </a:extLst>
          </p:cNvPr>
          <p:cNvSpPr/>
          <p:nvPr/>
        </p:nvSpPr>
        <p:spPr>
          <a:xfrm>
            <a:off x="5127686" y="2822145"/>
            <a:ext cx="169405" cy="3469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7611313-1FC4-4FEF-AAB1-23C00E2BDD99}"/>
              </a:ext>
            </a:extLst>
          </p:cNvPr>
          <p:cNvSpPr/>
          <p:nvPr/>
        </p:nvSpPr>
        <p:spPr>
          <a:xfrm>
            <a:off x="5127687" y="3390899"/>
            <a:ext cx="169405" cy="3469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18D5A77-BA08-4C58-AD45-B938F0CDA7AB}"/>
              </a:ext>
            </a:extLst>
          </p:cNvPr>
          <p:cNvSpPr/>
          <p:nvPr/>
        </p:nvSpPr>
        <p:spPr>
          <a:xfrm>
            <a:off x="5127687" y="3959653"/>
            <a:ext cx="169405" cy="3469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7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EE647CB-B983-4938-9583-FD5757FAC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" r="6756" b="6"/>
          <a:stretch/>
        </p:blipFill>
        <p:spPr>
          <a:xfrm>
            <a:off x="37364" y="-33638"/>
            <a:ext cx="12192000" cy="685595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4DB00-3055-4980-8874-C5FA3600C47F}"/>
              </a:ext>
            </a:extLst>
          </p:cNvPr>
          <p:cNvSpPr txBox="1"/>
          <p:nvPr/>
        </p:nvSpPr>
        <p:spPr>
          <a:xfrm>
            <a:off x="633315" y="-110141"/>
            <a:ext cx="5163804" cy="1402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C000"/>
                </a:solidFill>
                <a:latin typeface="Algerian" panose="04020705040A02060702" pitchFamily="82" charset="0"/>
                <a:ea typeface="+mj-ea"/>
                <a:cs typeface="+mj-cs"/>
              </a:rPr>
              <a:t> COMPONENTS OF RESUME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C000"/>
                </a:solidFill>
                <a:latin typeface="Algerian" panose="04020705040A02060702" pitchFamily="82" charset="0"/>
                <a:ea typeface="+mj-ea"/>
                <a:cs typeface="+mj-cs"/>
              </a:rPr>
              <a:t>   (Premium applicant)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53A6A-8FD5-4250-94AD-01B52A2FE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" b="12232"/>
          <a:stretch/>
        </p:blipFill>
        <p:spPr>
          <a:xfrm>
            <a:off x="2316583" y="2078723"/>
            <a:ext cx="2298408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335D8419-43F5-403F-8180-2E4D77FA5F62}"/>
              </a:ext>
            </a:extLst>
          </p:cNvPr>
          <p:cNvSpPr/>
          <p:nvPr/>
        </p:nvSpPr>
        <p:spPr>
          <a:xfrm>
            <a:off x="3049345" y="4092683"/>
            <a:ext cx="3028950" cy="2321577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BD5D5-567B-4A14-A310-2A0B6EC3E7C2}"/>
              </a:ext>
            </a:extLst>
          </p:cNvPr>
          <p:cNvSpPr txBox="1"/>
          <p:nvPr/>
        </p:nvSpPr>
        <p:spPr>
          <a:xfrm>
            <a:off x="731102" y="1857154"/>
            <a:ext cx="189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Biographical data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2F350D1-3E7E-4E8B-A153-5016F5CEE431}"/>
              </a:ext>
            </a:extLst>
          </p:cNvPr>
          <p:cNvSpPr/>
          <p:nvPr/>
        </p:nvSpPr>
        <p:spPr>
          <a:xfrm>
            <a:off x="1276549" y="2245255"/>
            <a:ext cx="295734" cy="50482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AE1B2-861B-403D-B864-C7626DA5ECF3}"/>
              </a:ext>
            </a:extLst>
          </p:cNvPr>
          <p:cNvSpPr txBox="1"/>
          <p:nvPr/>
        </p:nvSpPr>
        <p:spPr>
          <a:xfrm>
            <a:off x="883897" y="276212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Objective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E9E0FDC-8FD7-400B-BB3B-0E459F6975E7}"/>
              </a:ext>
            </a:extLst>
          </p:cNvPr>
          <p:cNvSpPr/>
          <p:nvPr/>
        </p:nvSpPr>
        <p:spPr>
          <a:xfrm>
            <a:off x="1276549" y="3176587"/>
            <a:ext cx="295734" cy="50482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A47FC-B716-4FAF-BBCF-B2AFBF21428B}"/>
              </a:ext>
            </a:extLst>
          </p:cNvPr>
          <p:cNvSpPr txBox="1"/>
          <p:nvPr/>
        </p:nvSpPr>
        <p:spPr>
          <a:xfrm>
            <a:off x="658344" y="3639191"/>
            <a:ext cx="203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Educational History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C33377A-553F-4A7C-867B-7979B03CEF7B}"/>
              </a:ext>
            </a:extLst>
          </p:cNvPr>
          <p:cNvSpPr/>
          <p:nvPr/>
        </p:nvSpPr>
        <p:spPr>
          <a:xfrm flipV="1">
            <a:off x="1312328" y="4002069"/>
            <a:ext cx="828840" cy="54930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3597F-413A-4FEF-8D59-CE1518B7BB10}"/>
              </a:ext>
            </a:extLst>
          </p:cNvPr>
          <p:cNvSpPr txBox="1"/>
          <p:nvPr/>
        </p:nvSpPr>
        <p:spPr>
          <a:xfrm>
            <a:off x="2126589" y="423616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Experienced 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7A382-AEBD-4B53-813B-B59215CC7228}"/>
              </a:ext>
            </a:extLst>
          </p:cNvPr>
          <p:cNvSpPr txBox="1"/>
          <p:nvPr/>
        </p:nvSpPr>
        <p:spPr>
          <a:xfrm>
            <a:off x="4596985" y="36014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Skills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8EA3D-8456-4B32-BCEE-6C01E405025E}"/>
              </a:ext>
            </a:extLst>
          </p:cNvPr>
          <p:cNvSpPr txBox="1"/>
          <p:nvPr/>
        </p:nvSpPr>
        <p:spPr>
          <a:xfrm>
            <a:off x="4556589" y="2561710"/>
            <a:ext cx="29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Certificates/</a:t>
            </a:r>
          </a:p>
          <a:p>
            <a:r>
              <a:rPr lang="en-US" b="1" dirty="0">
                <a:solidFill>
                  <a:srgbClr val="FFC000"/>
                </a:solidFill>
              </a:rPr>
              <a:t>Achievements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B2A937-A4FE-42DF-8930-23BF72BAA37F}"/>
              </a:ext>
            </a:extLst>
          </p:cNvPr>
          <p:cNvSpPr txBox="1"/>
          <p:nvPr/>
        </p:nvSpPr>
        <p:spPr>
          <a:xfrm>
            <a:off x="4368752" y="1859130"/>
            <a:ext cx="16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40087B-92FA-4A37-ABC1-3817188B27E3}"/>
              </a:ext>
            </a:extLst>
          </p:cNvPr>
          <p:cNvSpPr txBox="1"/>
          <p:nvPr/>
        </p:nvSpPr>
        <p:spPr>
          <a:xfrm>
            <a:off x="2877376" y="1555986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CV/RESUME</a:t>
            </a:r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0CA4B026-E15C-4D62-A5C8-C871FC9001D0}"/>
              </a:ext>
            </a:extLst>
          </p:cNvPr>
          <p:cNvSpPr/>
          <p:nvPr/>
        </p:nvSpPr>
        <p:spPr>
          <a:xfrm rot="16200000" flipV="1">
            <a:off x="4266924" y="3760062"/>
            <a:ext cx="593791" cy="862846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10C6A836-CF9B-45D6-843F-9EBEA04565BF}"/>
              </a:ext>
            </a:extLst>
          </p:cNvPr>
          <p:cNvSpPr/>
          <p:nvPr/>
        </p:nvSpPr>
        <p:spPr>
          <a:xfrm>
            <a:off x="4723533" y="3131452"/>
            <a:ext cx="285750" cy="50313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4D5D8A16-5C75-4505-9921-70ADE5C29615}"/>
              </a:ext>
            </a:extLst>
          </p:cNvPr>
          <p:cNvSpPr/>
          <p:nvPr/>
        </p:nvSpPr>
        <p:spPr>
          <a:xfrm>
            <a:off x="4733175" y="2133408"/>
            <a:ext cx="285750" cy="50313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D8C653-AC5F-4097-B126-559CEAA8F7E3}"/>
              </a:ext>
            </a:extLst>
          </p:cNvPr>
          <p:cNvCxnSpPr>
            <a:cxnSpLocks/>
          </p:cNvCxnSpPr>
          <p:nvPr/>
        </p:nvCxnSpPr>
        <p:spPr>
          <a:xfrm>
            <a:off x="399495" y="1247525"/>
            <a:ext cx="499812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9E65C1-D481-4BE7-975A-AAA6CA757CB7}"/>
              </a:ext>
            </a:extLst>
          </p:cNvPr>
          <p:cNvCxnSpPr/>
          <p:nvPr/>
        </p:nvCxnSpPr>
        <p:spPr>
          <a:xfrm>
            <a:off x="6055847" y="256084"/>
            <a:ext cx="78387" cy="6276513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945B87-F683-41D8-8F82-2F7853407C87}"/>
              </a:ext>
            </a:extLst>
          </p:cNvPr>
          <p:cNvSpPr txBox="1"/>
          <p:nvPr/>
        </p:nvSpPr>
        <p:spPr>
          <a:xfrm>
            <a:off x="7169416" y="311281"/>
            <a:ext cx="493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SAMPLE TEMPLATE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D66E11-D29F-44EB-9F81-C584EDAE2710}"/>
              </a:ext>
            </a:extLst>
          </p:cNvPr>
          <p:cNvCxnSpPr>
            <a:cxnSpLocks/>
          </p:cNvCxnSpPr>
          <p:nvPr/>
        </p:nvCxnSpPr>
        <p:spPr>
          <a:xfrm>
            <a:off x="7103230" y="834501"/>
            <a:ext cx="384192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01130-9668-4041-900B-C34DF711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18" y="1037122"/>
            <a:ext cx="4115157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DB1FD-B203-45BF-8F8F-D9EE26C8D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" b="19149"/>
          <a:stretch/>
        </p:blipFill>
        <p:spPr>
          <a:xfrm>
            <a:off x="-1504" y="-108856"/>
            <a:ext cx="12191980" cy="6856718"/>
          </a:xfrm>
          <a:prstGeom prst="rect">
            <a:avLst/>
          </a:prstGeom>
          <a:ln>
            <a:noFill/>
          </a:ln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0D444CF-3F00-4649-A71D-BA7D20FC9058}"/>
              </a:ext>
            </a:extLst>
          </p:cNvPr>
          <p:cNvSpPr/>
          <p:nvPr/>
        </p:nvSpPr>
        <p:spPr>
          <a:xfrm>
            <a:off x="1073345" y="2966452"/>
            <a:ext cx="2790825" cy="2800350"/>
          </a:xfrm>
          <a:prstGeom prst="flowChartConnector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1.The simplest and most effective tool for resume writing.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654A765-7B68-4463-8E2B-352EC7D0D04A}"/>
              </a:ext>
            </a:extLst>
          </p:cNvPr>
          <p:cNvSpPr/>
          <p:nvPr/>
        </p:nvSpPr>
        <p:spPr>
          <a:xfrm>
            <a:off x="8209870" y="2966452"/>
            <a:ext cx="2790825" cy="280035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C73D8-980F-4255-ABD3-B7F954E76948}"/>
              </a:ext>
            </a:extLst>
          </p:cNvPr>
          <p:cNvSpPr/>
          <p:nvPr/>
        </p:nvSpPr>
        <p:spPr>
          <a:xfrm>
            <a:off x="4431577" y="5235228"/>
            <a:ext cx="3328842" cy="1512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D644B7-828D-43A7-A8B2-1E2C20A4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04" y="2925820"/>
            <a:ext cx="2828789" cy="28409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E8EE50-1C68-4066-9C45-E91EA8FBFDE0}"/>
              </a:ext>
            </a:extLst>
          </p:cNvPr>
          <p:cNvSpPr txBox="1"/>
          <p:nvPr/>
        </p:nvSpPr>
        <p:spPr>
          <a:xfrm>
            <a:off x="5052183" y="3627963"/>
            <a:ext cx="25826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2.Applicants can produce professional looking resume easily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3EE925-CD74-436C-8D89-0CF182EE52B7}"/>
              </a:ext>
            </a:extLst>
          </p:cNvPr>
          <p:cNvSpPr txBox="1"/>
          <p:nvPr/>
        </p:nvSpPr>
        <p:spPr>
          <a:xfrm>
            <a:off x="8509301" y="3642532"/>
            <a:ext cx="2191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3.User documents kept on file for one year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2EA09-1196-4328-8FC6-44022A4A0523}"/>
              </a:ext>
            </a:extLst>
          </p:cNvPr>
          <p:cNvSpPr txBox="1"/>
          <p:nvPr/>
        </p:nvSpPr>
        <p:spPr>
          <a:xfrm>
            <a:off x="4524226" y="5750"/>
            <a:ext cx="62211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BENEFITS:</a:t>
            </a:r>
          </a:p>
        </p:txBody>
      </p:sp>
    </p:spTree>
    <p:extLst>
      <p:ext uri="{BB962C8B-B14F-4D97-AF65-F5344CB8AC3E}">
        <p14:creationId xmlns:p14="http://schemas.microsoft.com/office/powerpoint/2010/main" val="27935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E50B70C-0ACC-44E1-BAA8-62C8201A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4" b="10277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652842-4053-4FC4-9F64-0DF67E82940A}"/>
              </a:ext>
            </a:extLst>
          </p:cNvPr>
          <p:cNvSpPr/>
          <p:nvPr/>
        </p:nvSpPr>
        <p:spPr>
          <a:xfrm>
            <a:off x="4743843" y="1181393"/>
            <a:ext cx="6235638" cy="42145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5D60D-8BE5-47ED-9656-A331D0E001B4}"/>
              </a:ext>
            </a:extLst>
          </p:cNvPr>
          <p:cNvSpPr txBox="1"/>
          <p:nvPr/>
        </p:nvSpPr>
        <p:spPr>
          <a:xfrm>
            <a:off x="6500740" y="1385242"/>
            <a:ext cx="3114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Algerian" panose="04020705040A02060702" pitchFamily="82" charset="0"/>
              </a:rPr>
              <a:t>LIMITATIONS: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A706B-B50F-4DBF-B1AF-55A44074B921}"/>
              </a:ext>
            </a:extLst>
          </p:cNvPr>
          <p:cNvSpPr txBox="1"/>
          <p:nvPr/>
        </p:nvSpPr>
        <p:spPr>
          <a:xfrm>
            <a:off x="5501498" y="2319187"/>
            <a:ext cx="5113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1.Graphical User Interface can be used.</a:t>
            </a:r>
          </a:p>
          <a:p>
            <a:r>
              <a:rPr lang="en-US" sz="2400" b="1" dirty="0"/>
              <a:t>2.A better payment system could have been created.</a:t>
            </a:r>
          </a:p>
          <a:p>
            <a:r>
              <a:rPr lang="en-US" sz="2400" b="1" dirty="0"/>
              <a:t>3.The quality of premium CV’s could have been made a little better.</a:t>
            </a:r>
          </a:p>
        </p:txBody>
      </p:sp>
    </p:spTree>
    <p:extLst>
      <p:ext uri="{BB962C8B-B14F-4D97-AF65-F5344CB8AC3E}">
        <p14:creationId xmlns:p14="http://schemas.microsoft.com/office/powerpoint/2010/main" val="94177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7F1715-CE1D-4785-B1F7-28009AA5E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"/>
          <a:stretch/>
        </p:blipFill>
        <p:spPr bwMode="auto">
          <a:xfrm>
            <a:off x="20" y="-64705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28030-F32B-4E36-B987-084881FAC18C}"/>
              </a:ext>
            </a:extLst>
          </p:cNvPr>
          <p:cNvSpPr txBox="1"/>
          <p:nvPr/>
        </p:nvSpPr>
        <p:spPr>
          <a:xfrm>
            <a:off x="3666081" y="0"/>
            <a:ext cx="6093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Algerian" panose="04020705040A02060702" pitchFamily="82" charset="0"/>
              </a:rPr>
              <a:t>PROJECT CONTRIBUTION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B4B35-A27F-4A73-9A9D-063F61A3D288}"/>
              </a:ext>
            </a:extLst>
          </p:cNvPr>
          <p:cNvSpPr txBox="1"/>
          <p:nvPr/>
        </p:nvSpPr>
        <p:spPr>
          <a:xfrm>
            <a:off x="161925" y="52678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Sumayea</a:t>
            </a:r>
            <a:r>
              <a:rPr lang="en-US" sz="2000" b="1" dirty="0"/>
              <a:t> Khatun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Arafat Ahmed</a:t>
            </a:r>
          </a:p>
          <a:p>
            <a:r>
              <a:rPr lang="en-US" sz="2000" dirty="0"/>
              <a:t>Choose option , Enter all the details of general applicant</a:t>
            </a:r>
            <a:endParaRPr lang="en-US" sz="2000" b="1" dirty="0"/>
          </a:p>
          <a:p>
            <a:endParaRPr lang="en-US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49CB6-B94B-4491-9EAF-7845A35C3C97}"/>
              </a:ext>
            </a:extLst>
          </p:cNvPr>
          <p:cNvSpPr txBox="1"/>
          <p:nvPr/>
        </p:nvSpPr>
        <p:spPr>
          <a:xfrm>
            <a:off x="160401" y="776493"/>
            <a:ext cx="443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 up and log in(Admin + Applicant)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CAAE8-08ED-4256-8FA8-D0ED6022570D}"/>
              </a:ext>
            </a:extLst>
          </p:cNvPr>
          <p:cNvSpPr txBox="1"/>
          <p:nvPr/>
        </p:nvSpPr>
        <p:spPr>
          <a:xfrm>
            <a:off x="7162800" y="548864"/>
            <a:ext cx="6172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Humayra</a:t>
            </a:r>
            <a:r>
              <a:rPr lang="en-US" sz="2000" b="1" dirty="0"/>
              <a:t> </a:t>
            </a:r>
            <a:r>
              <a:rPr lang="en-US" sz="2000" b="1" dirty="0" err="1"/>
              <a:t>Mardia</a:t>
            </a:r>
            <a:endParaRPr lang="en-US" sz="2000" b="1" dirty="0"/>
          </a:p>
          <a:p>
            <a:r>
              <a:rPr lang="en-US" sz="2000" dirty="0"/>
              <a:t>Enter all the details of premium applicant</a:t>
            </a:r>
            <a:r>
              <a:rPr lang="en-US" sz="2000" b="1" dirty="0"/>
              <a:t>,</a:t>
            </a:r>
          </a:p>
          <a:p>
            <a:r>
              <a:rPr lang="en-US" sz="2000" b="1" dirty="0"/>
              <a:t> </a:t>
            </a:r>
            <a:r>
              <a:rPr lang="en-US" sz="2000" dirty="0"/>
              <a:t>View resume</a:t>
            </a:r>
          </a:p>
          <a:p>
            <a:r>
              <a:rPr lang="en-US" sz="2000" b="1" dirty="0" err="1"/>
              <a:t>Fabiha</a:t>
            </a:r>
            <a:r>
              <a:rPr lang="en-US" sz="2000" b="1" dirty="0"/>
              <a:t> </a:t>
            </a:r>
            <a:r>
              <a:rPr lang="en-US" sz="2000" b="1" dirty="0" err="1"/>
              <a:t>alam</a:t>
            </a:r>
            <a:endParaRPr lang="en-US" sz="2000" b="1" dirty="0"/>
          </a:p>
          <a:p>
            <a:r>
              <a:rPr lang="en-US" sz="2000" dirty="0"/>
              <a:t>Payment </a:t>
            </a:r>
          </a:p>
        </p:txBody>
      </p:sp>
    </p:spTree>
    <p:extLst>
      <p:ext uri="{BB962C8B-B14F-4D97-AF65-F5344CB8AC3E}">
        <p14:creationId xmlns:p14="http://schemas.microsoft.com/office/powerpoint/2010/main" val="3914489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8F2A18-BC25-44DF-ADF0-9395FFA7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5" y="0"/>
            <a:ext cx="11010377" cy="6857999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FD67E5-7652-4A31-BE10-6647E9D971ED}"/>
              </a:ext>
            </a:extLst>
          </p:cNvPr>
          <p:cNvSpPr/>
          <p:nvPr/>
        </p:nvSpPr>
        <p:spPr>
          <a:xfrm>
            <a:off x="3600449" y="6238875"/>
            <a:ext cx="4533901" cy="530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DCAE5-11C3-4696-B546-2698C9299E30}"/>
              </a:ext>
            </a:extLst>
          </p:cNvPr>
          <p:cNvSpPr txBox="1"/>
          <p:nvPr/>
        </p:nvSpPr>
        <p:spPr>
          <a:xfrm>
            <a:off x="4772025" y="3136611"/>
            <a:ext cx="424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187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E985F-B970-4A2E-AACE-4B6765F7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5" r="-2" b="-2"/>
          <a:stretch/>
        </p:blipFill>
        <p:spPr>
          <a:xfrm>
            <a:off x="4195172" y="10"/>
            <a:ext cx="8008306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C9904E-0F16-4E3D-B7D9-359E49F28124}"/>
              </a:ext>
            </a:extLst>
          </p:cNvPr>
          <p:cNvSpPr/>
          <p:nvPr/>
        </p:nvSpPr>
        <p:spPr>
          <a:xfrm>
            <a:off x="67012" y="267926"/>
            <a:ext cx="1518082" cy="821991"/>
          </a:xfrm>
          <a:custGeom>
            <a:avLst/>
            <a:gdLst>
              <a:gd name="connsiteX0" fmla="*/ 1402672 w 1518082"/>
              <a:gd name="connsiteY0" fmla="*/ 0 h 681362"/>
              <a:gd name="connsiteX1" fmla="*/ 1510869 w 1518082"/>
              <a:gd name="connsiteY1" fmla="*/ 166457 h 681362"/>
              <a:gd name="connsiteX2" fmla="*/ 1518082 w 1518082"/>
              <a:gd name="connsiteY2" fmla="*/ 166457 h 681362"/>
              <a:gd name="connsiteX3" fmla="*/ 1518082 w 1518082"/>
              <a:gd name="connsiteY3" fmla="*/ 177553 h 681362"/>
              <a:gd name="connsiteX4" fmla="*/ 1518082 w 1518082"/>
              <a:gd name="connsiteY4" fmla="*/ 177554 h 681362"/>
              <a:gd name="connsiteX5" fmla="*/ 1518082 w 1518082"/>
              <a:gd name="connsiteY5" fmla="*/ 177554 h 681362"/>
              <a:gd name="connsiteX6" fmla="*/ 1518082 w 1518082"/>
              <a:gd name="connsiteY6" fmla="*/ 681362 h 681362"/>
              <a:gd name="connsiteX7" fmla="*/ 417250 w 1518082"/>
              <a:gd name="connsiteY7" fmla="*/ 681362 h 681362"/>
              <a:gd name="connsiteX8" fmla="*/ 0 w 1518082"/>
              <a:gd name="connsiteY8" fmla="*/ 423909 h 681362"/>
              <a:gd name="connsiteX9" fmla="*/ 417250 w 1518082"/>
              <a:gd name="connsiteY9" fmla="*/ 166456 h 681362"/>
              <a:gd name="connsiteX10" fmla="*/ 417250 w 1518082"/>
              <a:gd name="connsiteY10" fmla="*/ 166457 h 681362"/>
              <a:gd name="connsiteX11" fmla="*/ 1402672 w 1518082"/>
              <a:gd name="connsiteY11" fmla="*/ 166457 h 6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8082" h="681362">
                <a:moveTo>
                  <a:pt x="1402672" y="0"/>
                </a:moveTo>
                <a:lnTo>
                  <a:pt x="1510869" y="166457"/>
                </a:lnTo>
                <a:lnTo>
                  <a:pt x="1518082" y="166457"/>
                </a:lnTo>
                <a:lnTo>
                  <a:pt x="1518082" y="177553"/>
                </a:lnTo>
                <a:lnTo>
                  <a:pt x="1518082" y="177554"/>
                </a:lnTo>
                <a:lnTo>
                  <a:pt x="1518082" y="177554"/>
                </a:lnTo>
                <a:lnTo>
                  <a:pt x="1518082" y="681362"/>
                </a:lnTo>
                <a:lnTo>
                  <a:pt x="417250" y="681362"/>
                </a:lnTo>
                <a:lnTo>
                  <a:pt x="0" y="423909"/>
                </a:lnTo>
                <a:lnTo>
                  <a:pt x="417250" y="166456"/>
                </a:lnTo>
                <a:lnTo>
                  <a:pt x="417250" y="166457"/>
                </a:lnTo>
                <a:lnTo>
                  <a:pt x="1402672" y="166457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F5E53-F7FF-4279-9186-6A59B0AD30BB}"/>
              </a:ext>
            </a:extLst>
          </p:cNvPr>
          <p:cNvCxnSpPr/>
          <p:nvPr/>
        </p:nvCxnSpPr>
        <p:spPr>
          <a:xfrm>
            <a:off x="1429117" y="-1"/>
            <a:ext cx="0" cy="685800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F16CD1-4B39-419A-9FEC-70C75CAF5853}"/>
              </a:ext>
            </a:extLst>
          </p:cNvPr>
          <p:cNvSpPr/>
          <p:nvPr/>
        </p:nvSpPr>
        <p:spPr>
          <a:xfrm>
            <a:off x="50524" y="1371444"/>
            <a:ext cx="1518082" cy="821991"/>
          </a:xfrm>
          <a:custGeom>
            <a:avLst/>
            <a:gdLst>
              <a:gd name="connsiteX0" fmla="*/ 1402672 w 1518082"/>
              <a:gd name="connsiteY0" fmla="*/ 0 h 681362"/>
              <a:gd name="connsiteX1" fmla="*/ 1510869 w 1518082"/>
              <a:gd name="connsiteY1" fmla="*/ 166457 h 681362"/>
              <a:gd name="connsiteX2" fmla="*/ 1518082 w 1518082"/>
              <a:gd name="connsiteY2" fmla="*/ 166457 h 681362"/>
              <a:gd name="connsiteX3" fmla="*/ 1518082 w 1518082"/>
              <a:gd name="connsiteY3" fmla="*/ 177553 h 681362"/>
              <a:gd name="connsiteX4" fmla="*/ 1518082 w 1518082"/>
              <a:gd name="connsiteY4" fmla="*/ 177554 h 681362"/>
              <a:gd name="connsiteX5" fmla="*/ 1518082 w 1518082"/>
              <a:gd name="connsiteY5" fmla="*/ 177554 h 681362"/>
              <a:gd name="connsiteX6" fmla="*/ 1518082 w 1518082"/>
              <a:gd name="connsiteY6" fmla="*/ 681362 h 681362"/>
              <a:gd name="connsiteX7" fmla="*/ 417250 w 1518082"/>
              <a:gd name="connsiteY7" fmla="*/ 681362 h 681362"/>
              <a:gd name="connsiteX8" fmla="*/ 0 w 1518082"/>
              <a:gd name="connsiteY8" fmla="*/ 423909 h 681362"/>
              <a:gd name="connsiteX9" fmla="*/ 417250 w 1518082"/>
              <a:gd name="connsiteY9" fmla="*/ 166456 h 681362"/>
              <a:gd name="connsiteX10" fmla="*/ 417250 w 1518082"/>
              <a:gd name="connsiteY10" fmla="*/ 166457 h 681362"/>
              <a:gd name="connsiteX11" fmla="*/ 1402672 w 1518082"/>
              <a:gd name="connsiteY11" fmla="*/ 166457 h 6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8082" h="681362">
                <a:moveTo>
                  <a:pt x="1402672" y="0"/>
                </a:moveTo>
                <a:lnTo>
                  <a:pt x="1510869" y="166457"/>
                </a:lnTo>
                <a:lnTo>
                  <a:pt x="1518082" y="166457"/>
                </a:lnTo>
                <a:lnTo>
                  <a:pt x="1518082" y="177553"/>
                </a:lnTo>
                <a:lnTo>
                  <a:pt x="1518082" y="177554"/>
                </a:lnTo>
                <a:lnTo>
                  <a:pt x="1518082" y="177554"/>
                </a:lnTo>
                <a:lnTo>
                  <a:pt x="1518082" y="681362"/>
                </a:lnTo>
                <a:lnTo>
                  <a:pt x="417250" y="681362"/>
                </a:lnTo>
                <a:lnTo>
                  <a:pt x="0" y="423909"/>
                </a:lnTo>
                <a:lnTo>
                  <a:pt x="417250" y="166456"/>
                </a:lnTo>
                <a:lnTo>
                  <a:pt x="417250" y="166457"/>
                </a:lnTo>
                <a:lnTo>
                  <a:pt x="1402672" y="166457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F2B1C-18E6-40E0-A1EF-C4E85273E711}"/>
              </a:ext>
            </a:extLst>
          </p:cNvPr>
          <p:cNvCxnSpPr/>
          <p:nvPr/>
        </p:nvCxnSpPr>
        <p:spPr>
          <a:xfrm flipH="1">
            <a:off x="759240" y="563019"/>
            <a:ext cx="8893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DA396F-0BD6-4FC6-9E18-D93791C82DA1}"/>
              </a:ext>
            </a:extLst>
          </p:cNvPr>
          <p:cNvCxnSpPr/>
          <p:nvPr/>
        </p:nvCxnSpPr>
        <p:spPr>
          <a:xfrm flipH="1">
            <a:off x="759240" y="982119"/>
            <a:ext cx="8893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343D92-058F-4DF8-9D72-D12A9C4E35A0}"/>
              </a:ext>
            </a:extLst>
          </p:cNvPr>
          <p:cNvCxnSpPr/>
          <p:nvPr/>
        </p:nvCxnSpPr>
        <p:spPr>
          <a:xfrm flipH="1">
            <a:off x="759240" y="1639344"/>
            <a:ext cx="8893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B92291-30D0-413F-8B1C-A4173FD74D4A}"/>
              </a:ext>
            </a:extLst>
          </p:cNvPr>
          <p:cNvCxnSpPr/>
          <p:nvPr/>
        </p:nvCxnSpPr>
        <p:spPr>
          <a:xfrm flipH="1">
            <a:off x="759240" y="2067969"/>
            <a:ext cx="8893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00861A-F6FB-4B72-9F00-8A47CD280D0F}"/>
              </a:ext>
            </a:extLst>
          </p:cNvPr>
          <p:cNvCxnSpPr>
            <a:cxnSpLocks/>
          </p:cNvCxnSpPr>
          <p:nvPr/>
        </p:nvCxnSpPr>
        <p:spPr>
          <a:xfrm flipH="1">
            <a:off x="529401" y="553495"/>
            <a:ext cx="250414" cy="2019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48CBF4-2653-4598-AD80-D4088560C6C5}"/>
              </a:ext>
            </a:extLst>
          </p:cNvPr>
          <p:cNvCxnSpPr>
            <a:cxnSpLocks/>
          </p:cNvCxnSpPr>
          <p:nvPr/>
        </p:nvCxnSpPr>
        <p:spPr>
          <a:xfrm flipH="1" flipV="1">
            <a:off x="532161" y="748758"/>
            <a:ext cx="228603" cy="2190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D9C96C-6CA5-4B4D-91E7-BB208F7D0192}"/>
              </a:ext>
            </a:extLst>
          </p:cNvPr>
          <p:cNvCxnSpPr>
            <a:cxnSpLocks/>
          </p:cNvCxnSpPr>
          <p:nvPr/>
        </p:nvCxnSpPr>
        <p:spPr>
          <a:xfrm flipH="1">
            <a:off x="529401" y="1634862"/>
            <a:ext cx="260123" cy="2059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DDC7A1-C7A6-40B3-9217-262856F024F1}"/>
              </a:ext>
            </a:extLst>
          </p:cNvPr>
          <p:cNvCxnSpPr>
            <a:cxnSpLocks/>
          </p:cNvCxnSpPr>
          <p:nvPr/>
        </p:nvCxnSpPr>
        <p:spPr>
          <a:xfrm flipH="1" flipV="1">
            <a:off x="529401" y="1840769"/>
            <a:ext cx="228603" cy="21907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40D645B-E51B-4C16-B839-DF1B6FD9A540}"/>
              </a:ext>
            </a:extLst>
          </p:cNvPr>
          <p:cNvSpPr txBox="1"/>
          <p:nvPr/>
        </p:nvSpPr>
        <p:spPr>
          <a:xfrm>
            <a:off x="744358" y="456370"/>
            <a:ext cx="891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11368C-455E-456E-A8B9-4849262F21CC}"/>
              </a:ext>
            </a:extLst>
          </p:cNvPr>
          <p:cNvSpPr txBox="1"/>
          <p:nvPr/>
        </p:nvSpPr>
        <p:spPr>
          <a:xfrm>
            <a:off x="718104" y="1531595"/>
            <a:ext cx="631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C685FE-3C5F-43A3-B611-390142868011}"/>
              </a:ext>
            </a:extLst>
          </p:cNvPr>
          <p:cNvSpPr txBox="1"/>
          <p:nvPr/>
        </p:nvSpPr>
        <p:spPr>
          <a:xfrm>
            <a:off x="1618931" y="1611090"/>
            <a:ext cx="2201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lgerian" panose="04020705040A02060702" pitchFamily="82" charset="0"/>
              </a:rPr>
              <a:t>SECTION:J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9AA18F-DBC7-455D-A60A-D094F0F6F937}"/>
              </a:ext>
            </a:extLst>
          </p:cNvPr>
          <p:cNvSpPr txBox="1"/>
          <p:nvPr/>
        </p:nvSpPr>
        <p:spPr>
          <a:xfrm>
            <a:off x="1606691" y="2574483"/>
            <a:ext cx="6300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SUBMITTED TO: </a:t>
            </a:r>
          </a:p>
          <a:p>
            <a:r>
              <a:rPr lang="en-US" sz="1800" b="1" dirty="0">
                <a:solidFill>
                  <a:srgbClr val="FFC000"/>
                </a:solidFill>
                <a:latin typeface="Algerian" panose="04020705040A02060702" pitchFamily="82" charset="0"/>
              </a:rPr>
              <a:t>MD. NAZMUL HOSSAIN</a:t>
            </a:r>
          </a:p>
          <a:p>
            <a:r>
              <a:rPr lang="en-US" b="1" dirty="0">
                <a:solidFill>
                  <a:srgbClr val="FFC000"/>
                </a:solidFill>
                <a:latin typeface="Algerian" panose="04020705040A02060702" pitchFamily="82" charset="0"/>
              </a:rPr>
              <a:t>(LECTUERER, AIUB)</a:t>
            </a:r>
            <a:endParaRPr lang="en-US" sz="18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F2080EF-57E7-4DBD-B032-F13BA09A245B}"/>
              </a:ext>
            </a:extLst>
          </p:cNvPr>
          <p:cNvSpPr/>
          <p:nvPr/>
        </p:nvSpPr>
        <p:spPr>
          <a:xfrm>
            <a:off x="4572000" y="3559581"/>
            <a:ext cx="6838950" cy="6463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rgbClr val="FFC000"/>
                </a:solidFill>
                <a:latin typeface="Algerian" panose="04020705040A02060702" pitchFamily="82" charset="0"/>
              </a:rPr>
              <a:t>PROJECT TITLE:  </a:t>
            </a:r>
            <a:r>
              <a:rPr lang="en-US" sz="2000" b="1" dirty="0">
                <a:solidFill>
                  <a:srgbClr val="FFC000"/>
                </a:solidFill>
                <a:latin typeface="Algerian" panose="04020705040A02060702" pitchFamily="82" charset="0"/>
              </a:rPr>
              <a:t>JOB WINING CV MAKER.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C06EF2-BBFE-4410-BBC7-BEC0B12F90A3}"/>
              </a:ext>
            </a:extLst>
          </p:cNvPr>
          <p:cNvSpPr/>
          <p:nvPr/>
        </p:nvSpPr>
        <p:spPr>
          <a:xfrm>
            <a:off x="76537" y="2427357"/>
            <a:ext cx="1518082" cy="821991"/>
          </a:xfrm>
          <a:custGeom>
            <a:avLst/>
            <a:gdLst>
              <a:gd name="connsiteX0" fmla="*/ 1402672 w 1518082"/>
              <a:gd name="connsiteY0" fmla="*/ 0 h 681362"/>
              <a:gd name="connsiteX1" fmla="*/ 1510869 w 1518082"/>
              <a:gd name="connsiteY1" fmla="*/ 166457 h 681362"/>
              <a:gd name="connsiteX2" fmla="*/ 1518082 w 1518082"/>
              <a:gd name="connsiteY2" fmla="*/ 166457 h 681362"/>
              <a:gd name="connsiteX3" fmla="*/ 1518082 w 1518082"/>
              <a:gd name="connsiteY3" fmla="*/ 177553 h 681362"/>
              <a:gd name="connsiteX4" fmla="*/ 1518082 w 1518082"/>
              <a:gd name="connsiteY4" fmla="*/ 177554 h 681362"/>
              <a:gd name="connsiteX5" fmla="*/ 1518082 w 1518082"/>
              <a:gd name="connsiteY5" fmla="*/ 177554 h 681362"/>
              <a:gd name="connsiteX6" fmla="*/ 1518082 w 1518082"/>
              <a:gd name="connsiteY6" fmla="*/ 681362 h 681362"/>
              <a:gd name="connsiteX7" fmla="*/ 417250 w 1518082"/>
              <a:gd name="connsiteY7" fmla="*/ 681362 h 681362"/>
              <a:gd name="connsiteX8" fmla="*/ 0 w 1518082"/>
              <a:gd name="connsiteY8" fmla="*/ 423909 h 681362"/>
              <a:gd name="connsiteX9" fmla="*/ 417250 w 1518082"/>
              <a:gd name="connsiteY9" fmla="*/ 166456 h 681362"/>
              <a:gd name="connsiteX10" fmla="*/ 417250 w 1518082"/>
              <a:gd name="connsiteY10" fmla="*/ 166457 h 681362"/>
              <a:gd name="connsiteX11" fmla="*/ 1402672 w 1518082"/>
              <a:gd name="connsiteY11" fmla="*/ 166457 h 6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8082" h="681362">
                <a:moveTo>
                  <a:pt x="1402672" y="0"/>
                </a:moveTo>
                <a:lnTo>
                  <a:pt x="1510869" y="166457"/>
                </a:lnTo>
                <a:lnTo>
                  <a:pt x="1518082" y="166457"/>
                </a:lnTo>
                <a:lnTo>
                  <a:pt x="1518082" y="177553"/>
                </a:lnTo>
                <a:lnTo>
                  <a:pt x="1518082" y="177554"/>
                </a:lnTo>
                <a:lnTo>
                  <a:pt x="1518082" y="177554"/>
                </a:lnTo>
                <a:lnTo>
                  <a:pt x="1518082" y="681362"/>
                </a:lnTo>
                <a:lnTo>
                  <a:pt x="417250" y="681362"/>
                </a:lnTo>
                <a:lnTo>
                  <a:pt x="0" y="423909"/>
                </a:lnTo>
                <a:lnTo>
                  <a:pt x="417250" y="166456"/>
                </a:lnTo>
                <a:lnTo>
                  <a:pt x="417250" y="166457"/>
                </a:lnTo>
                <a:lnTo>
                  <a:pt x="1402672" y="166457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92056-1675-4903-91BC-561FB294DD21}"/>
              </a:ext>
            </a:extLst>
          </p:cNvPr>
          <p:cNvCxnSpPr>
            <a:cxnSpLocks/>
          </p:cNvCxnSpPr>
          <p:nvPr/>
        </p:nvCxnSpPr>
        <p:spPr>
          <a:xfrm flipH="1">
            <a:off x="438237" y="2735399"/>
            <a:ext cx="260123" cy="2059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FEE5A2-9334-4F5F-BFA1-6FA03CB8E600}"/>
              </a:ext>
            </a:extLst>
          </p:cNvPr>
          <p:cNvCxnSpPr>
            <a:cxnSpLocks/>
          </p:cNvCxnSpPr>
          <p:nvPr/>
        </p:nvCxnSpPr>
        <p:spPr>
          <a:xfrm flipH="1" flipV="1">
            <a:off x="434374" y="2941305"/>
            <a:ext cx="228603" cy="21907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FFF00E-1D03-40AE-9C83-933FFD965856}"/>
              </a:ext>
            </a:extLst>
          </p:cNvPr>
          <p:cNvCxnSpPr/>
          <p:nvPr/>
        </p:nvCxnSpPr>
        <p:spPr>
          <a:xfrm flipH="1">
            <a:off x="679258" y="3161423"/>
            <a:ext cx="8893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E2D15-6313-436A-811B-1F5E72067E6E}"/>
              </a:ext>
            </a:extLst>
          </p:cNvPr>
          <p:cNvCxnSpPr/>
          <p:nvPr/>
        </p:nvCxnSpPr>
        <p:spPr>
          <a:xfrm flipH="1">
            <a:off x="672915" y="2735399"/>
            <a:ext cx="8893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8169EF1-3EC5-4172-837B-6DF13B2533C3}"/>
              </a:ext>
            </a:extLst>
          </p:cNvPr>
          <p:cNvSpPr txBox="1"/>
          <p:nvPr/>
        </p:nvSpPr>
        <p:spPr>
          <a:xfrm>
            <a:off x="723930" y="2658897"/>
            <a:ext cx="1068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6F844E-409E-4510-9677-D179414E6DFB}"/>
              </a:ext>
            </a:extLst>
          </p:cNvPr>
          <p:cNvSpPr txBox="1"/>
          <p:nvPr/>
        </p:nvSpPr>
        <p:spPr>
          <a:xfrm>
            <a:off x="1683935" y="518339"/>
            <a:ext cx="2255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lgerian" panose="04020705040A02060702" pitchFamily="82" charset="0"/>
              </a:rPr>
              <a:t>COURSE: OOP1</a:t>
            </a:r>
          </a:p>
        </p:txBody>
      </p:sp>
    </p:spTree>
    <p:extLst>
      <p:ext uri="{BB962C8B-B14F-4D97-AF65-F5344CB8AC3E}">
        <p14:creationId xmlns:p14="http://schemas.microsoft.com/office/powerpoint/2010/main" val="323169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C99BD552-7961-4B90-8FB5-03A0958BA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3" r="1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5FFEC-E85F-45B1-B4E0-D47BE3EC2A74}"/>
              </a:ext>
            </a:extLst>
          </p:cNvPr>
          <p:cNvSpPr txBox="1"/>
          <p:nvPr/>
        </p:nvSpPr>
        <p:spPr>
          <a:xfrm>
            <a:off x="819464" y="829725"/>
            <a:ext cx="353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GROUP NO:7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920C6-1B69-46B7-A07E-09D90AA2339A}"/>
              </a:ext>
            </a:extLst>
          </p:cNvPr>
          <p:cNvSpPr txBox="1"/>
          <p:nvPr/>
        </p:nvSpPr>
        <p:spPr>
          <a:xfrm>
            <a:off x="821044" y="1556195"/>
            <a:ext cx="541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GROUP MEMBER’S DETAILS: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7928C284-82DC-4A7B-B591-0799BA6D3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145444"/>
              </p:ext>
            </p:extLst>
          </p:nvPr>
        </p:nvGraphicFramePr>
        <p:xfrm>
          <a:off x="326571" y="2209529"/>
          <a:ext cx="4223657" cy="2792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981">
                  <a:extLst>
                    <a:ext uri="{9D8B030D-6E8A-4147-A177-3AD203B41FA5}">
                      <a16:colId xmlns:a16="http://schemas.microsoft.com/office/drawing/2014/main" val="2801682145"/>
                    </a:ext>
                  </a:extLst>
                </a:gridCol>
                <a:gridCol w="1556676">
                  <a:extLst>
                    <a:ext uri="{9D8B030D-6E8A-4147-A177-3AD203B41FA5}">
                      <a16:colId xmlns:a16="http://schemas.microsoft.com/office/drawing/2014/main" val="1191791497"/>
                    </a:ext>
                  </a:extLst>
                </a:gridCol>
              </a:tblGrid>
              <a:tr h="5463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NAME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ID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0140"/>
                  </a:ext>
                </a:extLst>
              </a:tr>
              <a:tr h="5614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SUMAYEA KHATUN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20-43837-2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69422"/>
                  </a:ext>
                </a:extLst>
              </a:tr>
              <a:tr h="5614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ARAFAT AHMED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20-43580-1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80549"/>
                  </a:ext>
                </a:extLst>
              </a:tr>
              <a:tr h="5614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FABIHA ALAM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20-44096-2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069931"/>
                  </a:ext>
                </a:extLst>
              </a:tr>
              <a:tr h="5614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lgerian" panose="04020705040A02060702" pitchFamily="82" charset="0"/>
                        </a:rPr>
                        <a:t>HUMAYRA MARDIA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20-44108-2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5485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07C8D2-7E4E-4155-9C40-1B25465952C4}"/>
              </a:ext>
            </a:extLst>
          </p:cNvPr>
          <p:cNvCxnSpPr/>
          <p:nvPr/>
        </p:nvCxnSpPr>
        <p:spPr>
          <a:xfrm>
            <a:off x="2985621" y="2209529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057D6-792F-4EBA-8571-294A2A0552EB}"/>
              </a:ext>
            </a:extLst>
          </p:cNvPr>
          <p:cNvCxnSpPr/>
          <p:nvPr/>
        </p:nvCxnSpPr>
        <p:spPr>
          <a:xfrm>
            <a:off x="657137" y="2895600"/>
            <a:ext cx="357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9B3CC7-004C-43B2-AD19-0EDEE76CE794}"/>
              </a:ext>
            </a:extLst>
          </p:cNvPr>
          <p:cNvCxnSpPr/>
          <p:nvPr/>
        </p:nvCxnSpPr>
        <p:spPr>
          <a:xfrm>
            <a:off x="632039" y="3295650"/>
            <a:ext cx="357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6B337C-EA5D-41D5-B504-07961EA5B275}"/>
              </a:ext>
            </a:extLst>
          </p:cNvPr>
          <p:cNvCxnSpPr/>
          <p:nvPr/>
        </p:nvCxnSpPr>
        <p:spPr>
          <a:xfrm>
            <a:off x="632038" y="3686175"/>
            <a:ext cx="357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707678E-17B1-43CE-BBD0-5AEABEA12B9E}"/>
              </a:ext>
            </a:extLst>
          </p:cNvPr>
          <p:cNvSpPr/>
          <p:nvPr/>
        </p:nvSpPr>
        <p:spPr>
          <a:xfrm>
            <a:off x="363125" y="1603033"/>
            <a:ext cx="456339" cy="3064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AAD2CD1-C556-4FEA-AAC8-FBF9BFAC5ECD}"/>
              </a:ext>
            </a:extLst>
          </p:cNvPr>
          <p:cNvSpPr/>
          <p:nvPr/>
        </p:nvSpPr>
        <p:spPr>
          <a:xfrm>
            <a:off x="351917" y="882906"/>
            <a:ext cx="456339" cy="3064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8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79E02-3D43-4FD6-A0F1-8D732F76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50068-B0DD-4FC9-A891-579FB0273B0C}"/>
              </a:ext>
            </a:extLst>
          </p:cNvPr>
          <p:cNvSpPr txBox="1"/>
          <p:nvPr/>
        </p:nvSpPr>
        <p:spPr>
          <a:xfrm>
            <a:off x="584274" y="3790949"/>
            <a:ext cx="4943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User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Choose the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Manage your profile &amp;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Provides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cs typeface="Angsana New" panose="020B0502040204020203" pitchFamily="18" charset="-34"/>
              </a:rPr>
              <a:t>C</a:t>
            </a:r>
            <a:r>
              <a:rPr lang="en-US" sz="1800" b="1" dirty="0">
                <a:solidFill>
                  <a:srgbClr val="FFC000"/>
                </a:solidFill>
                <a:cs typeface="Angsana New" panose="020B0502040204020203" pitchFamily="18" charset="-34"/>
              </a:rPr>
              <a:t>reates a professional-looking resume</a:t>
            </a:r>
            <a:endParaRPr lang="en-US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3A82BF-09F4-4A39-886B-C0985B74B902}"/>
              </a:ext>
            </a:extLst>
          </p:cNvPr>
          <p:cNvCxnSpPr/>
          <p:nvPr/>
        </p:nvCxnSpPr>
        <p:spPr>
          <a:xfrm>
            <a:off x="584274" y="2952749"/>
            <a:ext cx="0" cy="270510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>
            <a:extLst>
              <a:ext uri="{FF2B5EF4-FFF2-40B4-BE49-F238E27FC236}">
                <a16:creationId xmlns:a16="http://schemas.microsoft.com/office/drawing/2014/main" id="{9FA93267-64ED-4F88-A140-F0D86FF3BC91}"/>
              </a:ext>
            </a:extLst>
          </p:cNvPr>
          <p:cNvSpPr/>
          <p:nvPr/>
        </p:nvSpPr>
        <p:spPr>
          <a:xfrm>
            <a:off x="7905750" y="400050"/>
            <a:ext cx="2876538" cy="2347970"/>
          </a:xfrm>
          <a:prstGeom prst="hexagon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1377B-749C-478D-8DFF-92AB228BE0D7}"/>
              </a:ext>
            </a:extLst>
          </p:cNvPr>
          <p:cNvSpPr txBox="1"/>
          <p:nvPr/>
        </p:nvSpPr>
        <p:spPr>
          <a:xfrm>
            <a:off x="8211899" y="881537"/>
            <a:ext cx="24669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PROJECT OBJECTIVE/ MOTIVATION:</a:t>
            </a:r>
          </a:p>
        </p:txBody>
      </p:sp>
    </p:spTree>
    <p:extLst>
      <p:ext uri="{BB962C8B-B14F-4D97-AF65-F5344CB8AC3E}">
        <p14:creationId xmlns:p14="http://schemas.microsoft.com/office/powerpoint/2010/main" val="48658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B0F0E-712A-4273-96ED-E4C3B5862F9E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lgerian" panose="04020705040A02060702" pitchFamily="82" charset="0"/>
                <a:ea typeface="+mj-ea"/>
                <a:cs typeface="+mj-cs"/>
              </a:rPr>
              <a:t>Users: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47951-FF7A-45D6-9277-6EBFF8B0EB40}"/>
              </a:ext>
            </a:extLst>
          </p:cNvPr>
          <p:cNvSpPr txBox="1"/>
          <p:nvPr/>
        </p:nvSpPr>
        <p:spPr>
          <a:xfrm>
            <a:off x="556580" y="2669278"/>
            <a:ext cx="4535602" cy="4014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A. Admin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B. Applicant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AutoNum type="alphaLcPeriod"/>
            </a:pPr>
            <a:r>
              <a:rPr lang="en-US" sz="2000" b="1" dirty="0"/>
              <a:t>General</a:t>
            </a:r>
          </a:p>
          <a:p>
            <a:pPr marL="1714500" lvl="3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Fresher</a:t>
            </a:r>
          </a:p>
          <a:p>
            <a:pPr marL="1714500" lvl="3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Experienced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                                        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b. Premium </a:t>
            </a:r>
          </a:p>
          <a:p>
            <a:pPr marL="1714500" lvl="3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IT</a:t>
            </a:r>
          </a:p>
          <a:p>
            <a:pPr marL="1714500" lvl="3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Banking &amp; Finance</a:t>
            </a:r>
          </a:p>
          <a:p>
            <a:pPr marL="1714500" lvl="3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Heath-Care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67B19-FDC3-4534-94A5-BE54DC47E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958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0789B-296F-4525-97BE-94F71D1E8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7" r="5354"/>
          <a:stretch/>
        </p:blipFill>
        <p:spPr>
          <a:xfrm>
            <a:off x="6834262" y="0"/>
            <a:ext cx="9270806" cy="7199333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BBCD94-1BDC-42D4-A839-54F95BF75E40}"/>
              </a:ext>
            </a:extLst>
          </p:cNvPr>
          <p:cNvSpPr txBox="1"/>
          <p:nvPr/>
        </p:nvSpPr>
        <p:spPr>
          <a:xfrm>
            <a:off x="2483644" y="177284"/>
            <a:ext cx="80533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u="sng" dirty="0">
                <a:latin typeface="Algerian" panose="04020705040A02060702" pitchFamily="82" charset="0"/>
              </a:rPr>
              <a:t>FUNCTIONALITIES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5B5F01-16B9-4385-867B-B01007E0989D}"/>
              </a:ext>
            </a:extLst>
          </p:cNvPr>
          <p:cNvSpPr txBox="1"/>
          <p:nvPr/>
        </p:nvSpPr>
        <p:spPr>
          <a:xfrm>
            <a:off x="2855157" y="1937211"/>
            <a:ext cx="141208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784E9-58D5-459F-BF08-9D4B12F558E1}"/>
              </a:ext>
            </a:extLst>
          </p:cNvPr>
          <p:cNvSpPr/>
          <p:nvPr/>
        </p:nvSpPr>
        <p:spPr>
          <a:xfrm>
            <a:off x="2855156" y="2662426"/>
            <a:ext cx="1412081" cy="5862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LOG 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8BA8AB-1297-4DE4-B1D2-4C8BEA637945}"/>
              </a:ext>
            </a:extLst>
          </p:cNvPr>
          <p:cNvSpPr txBox="1"/>
          <p:nvPr/>
        </p:nvSpPr>
        <p:spPr>
          <a:xfrm>
            <a:off x="3721894" y="3579197"/>
            <a:ext cx="8053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7626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chemeClr val="accent2">
                <a:lumMod val="60000"/>
                <a:lumOff val="40000"/>
              </a:schemeClr>
            </a:gs>
            <a:gs pos="28000">
              <a:schemeClr val="accent4">
                <a:lumMod val="95000"/>
                <a:lumOff val="5000"/>
              </a:schemeClr>
            </a:gs>
            <a:gs pos="12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9A208-85DA-49BD-BA79-12459049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89" y="0"/>
            <a:ext cx="6505183" cy="69668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97CDFB-2AAE-46F2-9DDB-1C538ADDBC96}"/>
              </a:ext>
            </a:extLst>
          </p:cNvPr>
          <p:cNvSpPr/>
          <p:nvPr/>
        </p:nvSpPr>
        <p:spPr>
          <a:xfrm>
            <a:off x="8648700" y="3152775"/>
            <a:ext cx="3124200" cy="20288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FE040-B23B-44DF-B487-CA902C862EAB}"/>
              </a:ext>
            </a:extLst>
          </p:cNvPr>
          <p:cNvSpPr txBox="1"/>
          <p:nvPr/>
        </p:nvSpPr>
        <p:spPr>
          <a:xfrm>
            <a:off x="1307088" y="49102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Algerian" panose="04020705040A02060702" pitchFamily="82" charset="0"/>
              </a:rPr>
              <a:t>Sign up(Only for applicant)</a:t>
            </a:r>
          </a:p>
          <a:p>
            <a:r>
              <a:rPr lang="en-US" b="1" dirty="0"/>
              <a:t>N</a:t>
            </a:r>
            <a:r>
              <a:rPr lang="en-US" sz="1800" b="1" dirty="0"/>
              <a:t>ame: ABCD</a:t>
            </a:r>
          </a:p>
          <a:p>
            <a:r>
              <a:rPr lang="en-US" b="1" dirty="0"/>
              <a:t>Age:**</a:t>
            </a:r>
          </a:p>
          <a:p>
            <a:r>
              <a:rPr lang="en-US" sz="1800" b="1" dirty="0"/>
              <a:t>Gender:</a:t>
            </a:r>
          </a:p>
          <a:p>
            <a:r>
              <a:rPr lang="en-US" b="1" dirty="0"/>
              <a:t>Contact no:</a:t>
            </a:r>
            <a:endParaRPr lang="en-US" sz="1800" b="1" dirty="0"/>
          </a:p>
          <a:p>
            <a:r>
              <a:rPr lang="en-US" sz="1800" b="1" dirty="0"/>
              <a:t>E-mail:*****@gmail.com</a:t>
            </a:r>
          </a:p>
          <a:p>
            <a:r>
              <a:rPr lang="en-US" sz="1800" b="1" dirty="0"/>
              <a:t>Password:****</a:t>
            </a:r>
          </a:p>
          <a:p>
            <a:endParaRPr lang="en-US" sz="1800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4CE515-D7AB-4DE8-8A6F-2350E862E50F}"/>
              </a:ext>
            </a:extLst>
          </p:cNvPr>
          <p:cNvSpPr/>
          <p:nvPr/>
        </p:nvSpPr>
        <p:spPr>
          <a:xfrm>
            <a:off x="1181016" y="402801"/>
            <a:ext cx="3805361" cy="216069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B8CACF-EA16-49C4-95E1-2BADBE1F4407}"/>
              </a:ext>
            </a:extLst>
          </p:cNvPr>
          <p:cNvSpPr/>
          <p:nvPr/>
        </p:nvSpPr>
        <p:spPr>
          <a:xfrm>
            <a:off x="1797855" y="2686050"/>
            <a:ext cx="1520409" cy="7429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87A92-1AB4-44D4-8567-F3610A291E53}"/>
              </a:ext>
            </a:extLst>
          </p:cNvPr>
          <p:cNvSpPr txBox="1"/>
          <p:nvPr/>
        </p:nvSpPr>
        <p:spPr>
          <a:xfrm>
            <a:off x="2071688" y="2783232"/>
            <a:ext cx="6157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Log 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B6A85-036E-4CAF-8C01-D1D14E219B3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558060" y="3429000"/>
            <a:ext cx="0" cy="3143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8CA5EB-0721-4A5E-9EAB-023433E38F85}"/>
              </a:ext>
            </a:extLst>
          </p:cNvPr>
          <p:cNvCxnSpPr>
            <a:cxnSpLocks/>
          </p:cNvCxnSpPr>
          <p:nvPr/>
        </p:nvCxnSpPr>
        <p:spPr>
          <a:xfrm>
            <a:off x="840941" y="3743325"/>
            <a:ext cx="374895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AFBAD3-6C42-4642-AAE2-207D4F25B045}"/>
              </a:ext>
            </a:extLst>
          </p:cNvPr>
          <p:cNvCxnSpPr/>
          <p:nvPr/>
        </p:nvCxnSpPr>
        <p:spPr>
          <a:xfrm>
            <a:off x="840941" y="3743325"/>
            <a:ext cx="0" cy="46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7C3370-67AB-41E9-893E-26EE00A8635A}"/>
              </a:ext>
            </a:extLst>
          </p:cNvPr>
          <p:cNvCxnSpPr/>
          <p:nvPr/>
        </p:nvCxnSpPr>
        <p:spPr>
          <a:xfrm>
            <a:off x="4589895" y="3743325"/>
            <a:ext cx="0" cy="46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521508-84AB-4849-B352-DE31FCD82786}"/>
              </a:ext>
            </a:extLst>
          </p:cNvPr>
          <p:cNvSpPr/>
          <p:nvPr/>
        </p:nvSpPr>
        <p:spPr>
          <a:xfrm>
            <a:off x="114850" y="4210050"/>
            <a:ext cx="2114566" cy="10680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u="sng" dirty="0">
                <a:solidFill>
                  <a:schemeClr val="bg1"/>
                </a:solidFill>
              </a:rPr>
              <a:t>Admin</a:t>
            </a:r>
          </a:p>
          <a:p>
            <a:r>
              <a:rPr lang="en-US" b="1" dirty="0">
                <a:solidFill>
                  <a:schemeClr val="bg1"/>
                </a:solidFill>
              </a:rPr>
              <a:t>User ID: admin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Password:admin</a:t>
            </a:r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81DDE2F-9BAF-43EB-8652-F0740B904945}"/>
              </a:ext>
            </a:extLst>
          </p:cNvPr>
          <p:cNvSpPr/>
          <p:nvPr/>
        </p:nvSpPr>
        <p:spPr>
          <a:xfrm>
            <a:off x="3420846" y="4190544"/>
            <a:ext cx="2114566" cy="10680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bg1"/>
                </a:solidFill>
              </a:rPr>
              <a:t>Applicant</a:t>
            </a:r>
          </a:p>
          <a:p>
            <a:r>
              <a:rPr lang="en-US" b="1" dirty="0">
                <a:solidFill>
                  <a:schemeClr val="bg1"/>
                </a:solidFill>
              </a:rPr>
              <a:t>User ID: contact no</a:t>
            </a:r>
          </a:p>
          <a:p>
            <a:r>
              <a:rPr lang="en-US" b="1" dirty="0">
                <a:solidFill>
                  <a:schemeClr val="bg1"/>
                </a:solidFill>
              </a:rPr>
              <a:t>Password: ****</a:t>
            </a:r>
          </a:p>
        </p:txBody>
      </p:sp>
    </p:spTree>
    <p:extLst>
      <p:ext uri="{BB962C8B-B14F-4D97-AF65-F5344CB8AC3E}">
        <p14:creationId xmlns:p14="http://schemas.microsoft.com/office/powerpoint/2010/main" val="400674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rgbClr val="FFC000">
                <a:lumMod val="81000"/>
                <a:lumOff val="19000"/>
                <a:alpha val="45000"/>
              </a:srgbClr>
            </a:gs>
            <a:gs pos="99000">
              <a:srgbClr val="FFC000"/>
            </a:gs>
            <a:gs pos="86000">
              <a:srgbClr val="FFC000">
                <a:alpha val="55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CE8E1A7E-086F-4CF6-84BE-388AA83CAF1A}"/>
              </a:ext>
            </a:extLst>
          </p:cNvPr>
          <p:cNvSpPr/>
          <p:nvPr/>
        </p:nvSpPr>
        <p:spPr>
          <a:xfrm>
            <a:off x="5562600" y="152926"/>
            <a:ext cx="6629400" cy="5981694"/>
          </a:xfrm>
          <a:prstGeom prst="hex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AA068-9E72-4470-BE90-6449287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564071"/>
            <a:ext cx="4048125" cy="51841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28316F-FC23-403E-8642-78821B35C880}"/>
              </a:ext>
            </a:extLst>
          </p:cNvPr>
          <p:cNvSpPr/>
          <p:nvPr/>
        </p:nvSpPr>
        <p:spPr>
          <a:xfrm>
            <a:off x="319089" y="438153"/>
            <a:ext cx="5353050" cy="6572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435E1-5674-49A9-9485-552F2A6535CA}"/>
              </a:ext>
            </a:extLst>
          </p:cNvPr>
          <p:cNvSpPr txBox="1"/>
          <p:nvPr/>
        </p:nvSpPr>
        <p:spPr>
          <a:xfrm>
            <a:off x="502700" y="505155"/>
            <a:ext cx="586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AFTER LOG IN ADMIN  FIND: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24E24-85AF-4443-AE45-A44CCD05F015}"/>
              </a:ext>
            </a:extLst>
          </p:cNvPr>
          <p:cNvSpPr txBox="1"/>
          <p:nvPr/>
        </p:nvSpPr>
        <p:spPr>
          <a:xfrm>
            <a:off x="802609" y="1506523"/>
            <a:ext cx="8236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Accessibility on the system</a:t>
            </a:r>
          </a:p>
          <a:p>
            <a:r>
              <a:rPr lang="en-US" sz="2400" b="1" dirty="0"/>
              <a:t>Applicant Details</a:t>
            </a:r>
          </a:p>
          <a:p>
            <a:r>
              <a:rPr lang="en-US" sz="2400" b="1" dirty="0"/>
              <a:t>Delete applicant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F88DA7-6900-4FB4-87A8-EDA7D14C8489}"/>
              </a:ext>
            </a:extLst>
          </p:cNvPr>
          <p:cNvSpPr/>
          <p:nvPr/>
        </p:nvSpPr>
        <p:spPr>
          <a:xfrm>
            <a:off x="272325" y="1679352"/>
            <a:ext cx="577049" cy="1775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7AE7EC-4918-440F-8E28-D113CC5A6B3B}"/>
              </a:ext>
            </a:extLst>
          </p:cNvPr>
          <p:cNvSpPr/>
          <p:nvPr/>
        </p:nvSpPr>
        <p:spPr>
          <a:xfrm>
            <a:off x="272325" y="2029734"/>
            <a:ext cx="577049" cy="1775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D3CEF02-2720-4C3B-97FF-190A46DC12A9}"/>
              </a:ext>
            </a:extLst>
          </p:cNvPr>
          <p:cNvSpPr/>
          <p:nvPr/>
        </p:nvSpPr>
        <p:spPr>
          <a:xfrm>
            <a:off x="274186" y="2398851"/>
            <a:ext cx="577049" cy="1775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9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rgbClr val="FFC000">
                <a:lumMod val="81000"/>
                <a:lumOff val="19000"/>
                <a:alpha val="45000"/>
              </a:srgbClr>
            </a:gs>
            <a:gs pos="99000">
              <a:srgbClr val="FFC000"/>
            </a:gs>
            <a:gs pos="86000">
              <a:srgbClr val="FFC000">
                <a:alpha val="55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FE86F36A-A270-4D44-81B1-6682D63DA4E5}"/>
              </a:ext>
            </a:extLst>
          </p:cNvPr>
          <p:cNvSpPr/>
          <p:nvPr/>
        </p:nvSpPr>
        <p:spPr>
          <a:xfrm>
            <a:off x="5124450" y="382696"/>
            <a:ext cx="7067550" cy="6151453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642E42-A6E3-462D-B34C-E1C62F92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683633"/>
            <a:ext cx="4314824" cy="549073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B46B137-3212-4AC1-B150-5C5F9BCF04B4}"/>
              </a:ext>
            </a:extLst>
          </p:cNvPr>
          <p:cNvSpPr txBox="1"/>
          <p:nvPr/>
        </p:nvSpPr>
        <p:spPr>
          <a:xfrm>
            <a:off x="0" y="382696"/>
            <a:ext cx="610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lgerian" panose="04020705040A02060702" pitchFamily="82" charset="0"/>
              </a:rPr>
              <a:t>After Log in Applicant FIND: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B5A54-C37C-46C3-AB5B-49AEDC86BA0D}"/>
              </a:ext>
            </a:extLst>
          </p:cNvPr>
          <p:cNvSpPr txBox="1"/>
          <p:nvPr/>
        </p:nvSpPr>
        <p:spPr>
          <a:xfrm>
            <a:off x="781051" y="1229778"/>
            <a:ext cx="5743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Choose Option</a:t>
            </a:r>
          </a:p>
          <a:p>
            <a:r>
              <a:rPr lang="en-US" sz="2400" b="1" dirty="0"/>
              <a:t>Payment (For Premium applicant)</a:t>
            </a:r>
          </a:p>
          <a:p>
            <a:r>
              <a:rPr lang="en-US" sz="2400" b="1" dirty="0"/>
              <a:t>Choose Option</a:t>
            </a:r>
          </a:p>
          <a:p>
            <a:r>
              <a:rPr lang="en-US" sz="2400" b="1" dirty="0"/>
              <a:t>Choose sector</a:t>
            </a:r>
          </a:p>
          <a:p>
            <a:r>
              <a:rPr lang="en-US" sz="2400" b="1" dirty="0"/>
              <a:t>Enter data</a:t>
            </a:r>
          </a:p>
          <a:p>
            <a:r>
              <a:rPr lang="en-US" sz="2400" b="1" dirty="0"/>
              <a:t>View resume/Show details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7DA9589-795B-46C5-8394-9104798D69BB}"/>
              </a:ext>
            </a:extLst>
          </p:cNvPr>
          <p:cNvSpPr/>
          <p:nvPr/>
        </p:nvSpPr>
        <p:spPr>
          <a:xfrm>
            <a:off x="168352" y="1355725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6FB4952-1701-4614-ABF0-75AA8AACC382}"/>
              </a:ext>
            </a:extLst>
          </p:cNvPr>
          <p:cNvSpPr/>
          <p:nvPr/>
        </p:nvSpPr>
        <p:spPr>
          <a:xfrm>
            <a:off x="171015" y="1691222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A5D4734-9D0A-4BB3-97D2-55D5A6A9C1AC}"/>
              </a:ext>
            </a:extLst>
          </p:cNvPr>
          <p:cNvSpPr/>
          <p:nvPr/>
        </p:nvSpPr>
        <p:spPr>
          <a:xfrm>
            <a:off x="199152" y="2053219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C780F8F-6137-4E68-894A-1AE687046EC5}"/>
              </a:ext>
            </a:extLst>
          </p:cNvPr>
          <p:cNvSpPr/>
          <p:nvPr/>
        </p:nvSpPr>
        <p:spPr>
          <a:xfrm>
            <a:off x="199152" y="2440893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8E86E02-3BA9-4B8D-BA30-C5D2DC2DD484}"/>
              </a:ext>
            </a:extLst>
          </p:cNvPr>
          <p:cNvSpPr/>
          <p:nvPr/>
        </p:nvSpPr>
        <p:spPr>
          <a:xfrm>
            <a:off x="199151" y="2820270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7B23607-AA8D-45BC-A081-3B68F75CEE90}"/>
              </a:ext>
            </a:extLst>
          </p:cNvPr>
          <p:cNvSpPr/>
          <p:nvPr/>
        </p:nvSpPr>
        <p:spPr>
          <a:xfrm>
            <a:off x="199151" y="3194607"/>
            <a:ext cx="646825" cy="209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351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SUMAYEA KHATUN</dc:creator>
  <cp:lastModifiedBy>SUMAYEA KHATUN</cp:lastModifiedBy>
  <cp:revision>17</cp:revision>
  <dcterms:created xsi:type="dcterms:W3CDTF">2021-03-27T11:15:58Z</dcterms:created>
  <dcterms:modified xsi:type="dcterms:W3CDTF">2021-05-02T14:43:58Z</dcterms:modified>
</cp:coreProperties>
</file>